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2" Target="../media/image8.png" Type="http://schemas.openxmlformats.org/officeDocument/2006/relationships/image"/><Relationship Id="rId3" Target="../media/image59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Relationship Id="rId8" Target="../media/image6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4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3.png" Type="http://schemas.openxmlformats.org/officeDocument/2006/relationships/image"/><Relationship Id="rId7" Target="../media/image6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6.png" Type="http://schemas.openxmlformats.org/officeDocument/2006/relationships/image"/><Relationship Id="rId4" Target="../media/image67.png" Type="http://schemas.openxmlformats.org/officeDocument/2006/relationships/image"/><Relationship Id="rId5" Target="../media/image68.png" Type="http://schemas.openxmlformats.org/officeDocument/2006/relationships/image"/><Relationship Id="rId6" Target="../media/image69.png" Type="http://schemas.openxmlformats.org/officeDocument/2006/relationships/image"/><Relationship Id="rId7" Target="../media/image70.pn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8.png" Type="http://schemas.openxmlformats.org/officeDocument/2006/relationships/image"/><Relationship Id="rId4" Target="../media/image70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72.png" Type="http://schemas.openxmlformats.org/officeDocument/2006/relationships/image"/><Relationship Id="rId4" Target="../media/image73.png" Type="http://schemas.openxmlformats.org/officeDocument/2006/relationships/image"/><Relationship Id="rId5" Target="../media/image74.png" Type="http://schemas.openxmlformats.org/officeDocument/2006/relationships/image"/><Relationship Id="rId6" Target="../media/image70.png" Type="http://schemas.openxmlformats.org/officeDocument/2006/relationships/image"/><Relationship Id="rId7" Target="../media/image37.png" Type="http://schemas.openxmlformats.org/officeDocument/2006/relationships/image"/><Relationship Id="rId8" Target="../media/image33.pn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33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81.png" Type="http://schemas.openxmlformats.org/officeDocument/2006/relationships/image"/><Relationship Id="rId4" Target="../media/image78.png" Type="http://schemas.openxmlformats.org/officeDocument/2006/relationships/image"/><Relationship Id="rId5" Target="../media/image33.png" Type="http://schemas.openxmlformats.org/officeDocument/2006/relationships/image"/><Relationship Id="rId6" Target="../media/image82.pn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2" Target="../media/image8.png" Type="http://schemas.openxmlformats.org/officeDocument/2006/relationships/image"/><Relationship Id="rId3" Target="../media/image86.png" Type="http://schemas.openxmlformats.org/officeDocument/2006/relationships/image"/><Relationship Id="rId4" Target="../media/image87.png" Type="http://schemas.openxmlformats.org/officeDocument/2006/relationships/image"/><Relationship Id="rId5" Target="../media/image78.png" Type="http://schemas.openxmlformats.org/officeDocument/2006/relationships/image"/><Relationship Id="rId6" Target="../media/image88.png" Type="http://schemas.openxmlformats.org/officeDocument/2006/relationships/image"/><Relationship Id="rId7" Target="../media/image74.png" Type="http://schemas.openxmlformats.org/officeDocument/2006/relationships/image"/><Relationship Id="rId8" Target="../media/image89.png" Type="http://schemas.openxmlformats.org/officeDocument/2006/relationships/image"/><Relationship Id="rId9" Target="../media/image9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2.png" Type="http://schemas.openxmlformats.org/officeDocument/2006/relationships/image"/><Relationship Id="rId4" Target="../media/image93.png" Type="http://schemas.openxmlformats.org/officeDocument/2006/relationships/image"/><Relationship Id="rId5" Target="../media/image9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5.png" Type="http://schemas.openxmlformats.org/officeDocument/2006/relationships/image"/><Relationship Id="rId4" Target="../media/image94.png" Type="http://schemas.openxmlformats.org/officeDocument/2006/relationships/image"/><Relationship Id="rId5" Target="../media/image9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15" Target="../media/image21.png" Type="http://schemas.openxmlformats.org/officeDocument/2006/relationships/image"/><Relationship Id="rId16" Target="../media/image22.png" Type="http://schemas.openxmlformats.org/officeDocument/2006/relationships/image"/><Relationship Id="rId17" Target="../media/image23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7.png" Type="http://schemas.openxmlformats.org/officeDocument/2006/relationships/image"/><Relationship Id="rId4" Target="../media/image94.png" Type="http://schemas.openxmlformats.org/officeDocument/2006/relationships/image"/><Relationship Id="rId5" Target="../media/image98.png" Type="http://schemas.openxmlformats.org/officeDocument/2006/relationships/image"/><Relationship Id="rId6" Target="../media/image99.png" Type="http://schemas.openxmlformats.org/officeDocument/2006/relationships/image"/><Relationship Id="rId7" Target="../media/image33.png" Type="http://schemas.openxmlformats.org/officeDocument/2006/relationships/image"/><Relationship Id="rId8" Target="../media/image10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01.png" Type="http://schemas.openxmlformats.org/officeDocument/2006/relationships/image"/><Relationship Id="rId4" Target="../media/image102.png" Type="http://schemas.openxmlformats.org/officeDocument/2006/relationships/image"/><Relationship Id="rId5" Target="../media/image94.png" Type="http://schemas.openxmlformats.org/officeDocument/2006/relationships/image"/><Relationship Id="rId6" Target="../media/image33.png" Type="http://schemas.openxmlformats.org/officeDocument/2006/relationships/image"/><Relationship Id="rId7" Target="../media/image10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png" Type="http://schemas.openxmlformats.org/officeDocument/2006/relationships/image"/><Relationship Id="rId11" Target="../media/image110.png" Type="http://schemas.openxmlformats.org/officeDocument/2006/relationships/image"/><Relationship Id="rId12" Target="../media/image111.png" Type="http://schemas.openxmlformats.org/officeDocument/2006/relationships/image"/><Relationship Id="rId13" Target="../media/image112.png" Type="http://schemas.openxmlformats.org/officeDocument/2006/relationships/image"/><Relationship Id="rId14" Target="../media/image113.png" Type="http://schemas.openxmlformats.org/officeDocument/2006/relationships/image"/><Relationship Id="rId15" Target="../media/image114.png" Type="http://schemas.openxmlformats.org/officeDocument/2006/relationships/image"/><Relationship Id="rId16" Target="../media/image115.png" Type="http://schemas.openxmlformats.org/officeDocument/2006/relationships/image"/><Relationship Id="rId2" Target="../media/image104.png" Type="http://schemas.openxmlformats.org/officeDocument/2006/relationships/image"/><Relationship Id="rId3" Target="../media/image105.png" Type="http://schemas.openxmlformats.org/officeDocument/2006/relationships/image"/><Relationship Id="rId4" Target="../media/image8.png" Type="http://schemas.openxmlformats.org/officeDocument/2006/relationships/image"/><Relationship Id="rId5" Target="../media/image106.png" Type="http://schemas.openxmlformats.org/officeDocument/2006/relationships/image"/><Relationship Id="rId6" Target="../media/image107.png" Type="http://schemas.openxmlformats.org/officeDocument/2006/relationships/image"/><Relationship Id="rId7" Target="../media/image108.png" Type="http://schemas.openxmlformats.org/officeDocument/2006/relationships/image"/><Relationship Id="rId8" Target="../media/image109.png" Type="http://schemas.openxmlformats.org/officeDocument/2006/relationships/image"/><Relationship Id="rId9" Target="../media/image10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16.png" Type="http://schemas.openxmlformats.org/officeDocument/2006/relationships/image"/><Relationship Id="rId4" Target="../media/image117.png" Type="http://schemas.openxmlformats.org/officeDocument/2006/relationships/image"/><Relationship Id="rId5" Target="../media/image118.png" Type="http://schemas.openxmlformats.org/officeDocument/2006/relationships/image"/><Relationship Id="rId6" Target="../media/image11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2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8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media/image8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3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0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3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8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3.pn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12" Target="../media/image53.png" Type="http://schemas.openxmlformats.org/officeDocument/2006/relationships/image"/><Relationship Id="rId13" Target="../media/image54.png" Type="http://schemas.openxmlformats.org/officeDocument/2006/relationships/image"/><Relationship Id="rId14" Target="../media/image55.png" Type="http://schemas.openxmlformats.org/officeDocument/2006/relationships/image"/><Relationship Id="rId15" Target="../media/image33.png" Type="http://schemas.openxmlformats.org/officeDocument/2006/relationships/image"/><Relationship Id="rId16" Target="../media/image56.png" Type="http://schemas.openxmlformats.org/officeDocument/2006/relationships/image"/><Relationship Id="rId2" Target="../media/image8.png" Type="http://schemas.openxmlformats.org/officeDocument/2006/relationships/image"/><Relationship Id="rId3" Target="../media/image46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514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57800" y="736600"/>
            <a:ext cx="77724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27700" y="1727200"/>
            <a:ext cx="6845300" cy="6845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04300" y="6908800"/>
            <a:ext cx="2921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943600" y="3873500"/>
            <a:ext cx="6794500" cy="2057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350000" y="5524500"/>
            <a:ext cx="5829300" cy="147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0500" y="9296400"/>
            <a:ext cx="60325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08100" y="4114800"/>
            <a:ext cx="7213600" cy="3594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1841500"/>
            <a:ext cx="2413000" cy="179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99900" y="5765800"/>
            <a:ext cx="1854200" cy="800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18800" y="4064000"/>
            <a:ext cx="4267200" cy="1498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68100" y="6858000"/>
            <a:ext cx="2971800" cy="1041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29200" y="8432800"/>
            <a:ext cx="723900" cy="685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10200" y="8191500"/>
            <a:ext cx="83693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08100" y="4140200"/>
            <a:ext cx="15316200" cy="3657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1841500"/>
            <a:ext cx="2413000" cy="179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832100" y="8483600"/>
            <a:ext cx="723900" cy="68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289300" y="8242300"/>
            <a:ext cx="126873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22400" y="3136900"/>
            <a:ext cx="6680200" cy="30861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74300" y="3136900"/>
            <a:ext cx="6781800" cy="3086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2400" y="6273800"/>
            <a:ext cx="6680200" cy="3086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388600" y="6286500"/>
            <a:ext cx="6680200" cy="3086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9500" y="1879600"/>
            <a:ext cx="8382000" cy="177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55800" y="3086100"/>
            <a:ext cx="13690600" cy="6337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1879600"/>
            <a:ext cx="83820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08100" y="3784600"/>
            <a:ext cx="6172200" cy="3492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0" y="3784600"/>
            <a:ext cx="6172200" cy="349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26500" y="5308600"/>
            <a:ext cx="647700" cy="43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9500" y="1879600"/>
            <a:ext cx="8382000" cy="177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461000" y="8483600"/>
            <a:ext cx="723900" cy="685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880100" y="8242300"/>
            <a:ext cx="74549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08100" y="4521200"/>
            <a:ext cx="5283200" cy="2463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1879600"/>
            <a:ext cx="7531100" cy="186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32600" y="4699000"/>
            <a:ext cx="723900" cy="68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91400" y="4457700"/>
            <a:ext cx="11163300" cy="1358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32600" y="6184900"/>
            <a:ext cx="723900" cy="685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378700" y="5943600"/>
            <a:ext cx="108966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1879600"/>
            <a:ext cx="8077200" cy="1866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43900" y="4457700"/>
            <a:ext cx="723900" cy="685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43900" y="5791200"/>
            <a:ext cx="723900" cy="685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39200" y="4216400"/>
            <a:ext cx="6985000" cy="135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39200" y="5549900"/>
            <a:ext cx="5384800" cy="1358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43900" y="7150100"/>
            <a:ext cx="723900" cy="685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64600" y="6908800"/>
            <a:ext cx="9017000" cy="13589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74800" y="4813300"/>
            <a:ext cx="6172200" cy="2679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08100" y="3975100"/>
            <a:ext cx="8521700" cy="403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1879600"/>
            <a:ext cx="6667500" cy="186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56700" y="3162300"/>
            <a:ext cx="7035800" cy="1460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801600" y="4381500"/>
            <a:ext cx="647700" cy="431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899900" y="4991100"/>
            <a:ext cx="2692400" cy="1168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801600" y="6096000"/>
            <a:ext cx="647700" cy="431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49100" y="6692900"/>
            <a:ext cx="2806700" cy="1168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801600" y="7797800"/>
            <a:ext cx="647700" cy="431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760200" y="8382000"/>
            <a:ext cx="2971800" cy="1168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08100" y="3403600"/>
            <a:ext cx="15582900" cy="5626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1879600"/>
            <a:ext cx="7378700" cy="186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587500"/>
            <a:ext cx="19177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1879600"/>
            <a:ext cx="7924800" cy="1866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587500"/>
            <a:ext cx="1917700" cy="698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3403600"/>
            <a:ext cx="15582900" cy="5664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08100" y="1346200"/>
            <a:ext cx="6324600" cy="7175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9100" y="2146300"/>
            <a:ext cx="5575300" cy="5575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9000" y="3670300"/>
            <a:ext cx="6807200" cy="17653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4525137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648700" y="5092700"/>
            <a:ext cx="37973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50500" y="3035300"/>
            <a:ext cx="406400" cy="406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50500" y="4025900"/>
            <a:ext cx="406400" cy="40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50500" y="5016500"/>
            <a:ext cx="406400" cy="406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312400" y="3022600"/>
            <a:ext cx="508000" cy="469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337800" y="4025900"/>
            <a:ext cx="508000" cy="457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337800" y="5016500"/>
            <a:ext cx="508000" cy="469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47400" y="3708400"/>
            <a:ext cx="1143000" cy="1016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85500" y="4762500"/>
            <a:ext cx="2222500" cy="1016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50500" y="5994400"/>
            <a:ext cx="406400" cy="406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439400" y="5969000"/>
            <a:ext cx="342900" cy="469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947400" y="5753100"/>
            <a:ext cx="2184400" cy="1016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947400" y="2857500"/>
            <a:ext cx="2603500" cy="889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37800" y="6896100"/>
            <a:ext cx="406400" cy="406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414000" y="6858000"/>
            <a:ext cx="342900" cy="469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960100" y="6629400"/>
            <a:ext cx="25146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1879600"/>
            <a:ext cx="6515100" cy="1866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587500"/>
            <a:ext cx="1917700" cy="698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3492500"/>
            <a:ext cx="6680200" cy="5003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93300" y="3492500"/>
            <a:ext cx="6680200" cy="5003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699000" y="8674100"/>
            <a:ext cx="723900" cy="68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105400" y="8445500"/>
            <a:ext cx="90043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413000" y="3416300"/>
            <a:ext cx="22390100" cy="4432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1866900"/>
            <a:ext cx="4000500" cy="187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587500"/>
            <a:ext cx="1917700" cy="698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134100" y="8661400"/>
            <a:ext cx="723900" cy="68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04000" y="8420100"/>
            <a:ext cx="60325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37400" y="6159500"/>
            <a:ext cx="4940300" cy="2628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08100" y="3238500"/>
            <a:ext cx="4940300" cy="2400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37400" y="3238500"/>
            <a:ext cx="4940300" cy="2400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79400" y="3238500"/>
            <a:ext cx="4940300" cy="24003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6362700"/>
            <a:ext cx="4940300" cy="2438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79400" y="6159500"/>
            <a:ext cx="4940300" cy="2628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79500" y="1866900"/>
            <a:ext cx="4000500" cy="1879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9200" y="1587500"/>
            <a:ext cx="1917700" cy="698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717800" y="5397500"/>
            <a:ext cx="2286000" cy="1054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572500" y="5435600"/>
            <a:ext cx="2273300" cy="1054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236700" y="5473700"/>
            <a:ext cx="2628900" cy="1117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654300" y="8610600"/>
            <a:ext cx="2489200" cy="1092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483600" y="8610600"/>
            <a:ext cx="2527300" cy="1041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020800" y="8585200"/>
            <a:ext cx="27559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63100" y="4445000"/>
            <a:ext cx="7315200" cy="304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4900" y="1866900"/>
            <a:ext cx="4597400" cy="172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8400" y="4127500"/>
            <a:ext cx="7569200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143500"/>
            <a:ext cx="18288000" cy="514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57800" y="736600"/>
            <a:ext cx="77724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27700" y="1727200"/>
            <a:ext cx="6845300" cy="6845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04300" y="6908800"/>
            <a:ext cx="2921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97500" y="2705100"/>
            <a:ext cx="7708900" cy="4394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28800" y="3390900"/>
            <a:ext cx="14630400" cy="5702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1879600"/>
            <a:ext cx="72771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511300"/>
            <a:ext cx="17780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68800" y="3225800"/>
            <a:ext cx="9550400" cy="16129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90900" y="5803900"/>
            <a:ext cx="2400300" cy="2400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10500" y="5803900"/>
            <a:ext cx="2400300" cy="2400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96800" y="5803900"/>
            <a:ext cx="2400300" cy="2400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9500" y="1879600"/>
            <a:ext cx="4648200" cy="1854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28800" y="8509000"/>
            <a:ext cx="723900" cy="685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082800" y="8267700"/>
            <a:ext cx="145796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08100" y="3632200"/>
            <a:ext cx="6896100" cy="518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1841500"/>
            <a:ext cx="2413000" cy="179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24900" y="6896100"/>
            <a:ext cx="723900" cy="685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24900" y="4648200"/>
            <a:ext cx="723900" cy="685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56700" y="4406900"/>
            <a:ext cx="8610600" cy="1358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69400" y="6654800"/>
            <a:ext cx="91694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08100" y="4724400"/>
            <a:ext cx="6921500" cy="3086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1841500"/>
            <a:ext cx="2413000" cy="179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22500" y="3467100"/>
            <a:ext cx="723900" cy="685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616200" y="3225800"/>
            <a:ext cx="5207000" cy="135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14000" y="3467100"/>
            <a:ext cx="723900" cy="685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53600" y="4737100"/>
            <a:ext cx="6921500" cy="3073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896600" y="3225800"/>
            <a:ext cx="54737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68500" y="4965700"/>
            <a:ext cx="14363700" cy="284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1841500"/>
            <a:ext cx="2413000" cy="179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3467100"/>
            <a:ext cx="723900" cy="68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65300" y="3225800"/>
            <a:ext cx="95377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9200" y="4610100"/>
            <a:ext cx="6527800" cy="2108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42600" y="4610100"/>
            <a:ext cx="6527800" cy="2108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1841500"/>
            <a:ext cx="2413000" cy="179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63800" y="3467100"/>
            <a:ext cx="4051300" cy="939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238500" y="3390900"/>
            <a:ext cx="2794000" cy="1219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87200" y="3467100"/>
            <a:ext cx="4051300" cy="939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63500" y="3390900"/>
            <a:ext cx="2527300" cy="12192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3600" y="6502400"/>
            <a:ext cx="1079500" cy="1447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114800" y="6502400"/>
            <a:ext cx="1104900" cy="1447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404100" y="6502400"/>
            <a:ext cx="1092200" cy="1447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299700" y="6502400"/>
            <a:ext cx="1079500" cy="1447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550900" y="6502400"/>
            <a:ext cx="1104900" cy="1447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840200" y="6502400"/>
            <a:ext cx="1092200" cy="14478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15900" y="7505700"/>
            <a:ext cx="2235200" cy="1041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479800" y="7505700"/>
            <a:ext cx="2235200" cy="1041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705600" y="7505700"/>
            <a:ext cx="2235200" cy="1041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639300" y="7505700"/>
            <a:ext cx="2235200" cy="1041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903200" y="7505700"/>
            <a:ext cx="2235200" cy="1041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129000" y="7505700"/>
            <a:ext cx="2235200" cy="10414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209800" y="8496300"/>
            <a:ext cx="723900" cy="685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578100" y="8255000"/>
            <a:ext cx="140335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08100" y="3276600"/>
            <a:ext cx="6654800" cy="5816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42500" y="3276600"/>
            <a:ext cx="7073900" cy="5816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9500" y="1841500"/>
            <a:ext cx="2413000" cy="1790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